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syanuk6woP538XCcZTJ6CxHSKq7fpi6OOg4ME__A8vQm97To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44" y1="85279" x2="98047" y2="85279"/>
                        <a14:foregroundMark x1="96094" y1="96954" x2="1172" y2="97970"/>
                        <a14:foregroundMark x1="2344" y1="96954" x2="2344" y2="96954"/>
                        <a14:foregroundMark x1="2344" y1="86802" x2="2344" y2="86802"/>
                        <a14:foregroundMark x1="7813" y1="86802" x2="34375" y2="85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0" y="4419600"/>
            <a:ext cx="3032528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1411" y="26670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our</a:t>
            </a:r>
            <a:r>
              <a:rPr lang="fr-FR" sz="2800" dirty="0" smtClean="0">
                <a:latin typeface="Kristen ITC" pitchFamily="66" charset="0"/>
              </a:rPr>
              <a:t> class </a:t>
            </a:r>
            <a:r>
              <a:rPr lang="fr-FR" sz="2800" dirty="0" err="1" smtClean="0">
                <a:latin typeface="Kristen ITC" pitchFamily="66" charset="0"/>
              </a:rPr>
              <a:t>rules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566" y="3733800"/>
            <a:ext cx="6132871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Meet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needs</a:t>
            </a:r>
            <a:r>
              <a:rPr lang="fr-FR" sz="2800" dirty="0" smtClean="0">
                <a:latin typeface="Kristen ITC" pitchFamily="66" charset="0"/>
              </a:rPr>
              <a:t> in the </a:t>
            </a:r>
            <a:r>
              <a:rPr lang="fr-FR" sz="2800" dirty="0" err="1" smtClean="0">
                <a:latin typeface="Kristen ITC" pitchFamily="66" charset="0"/>
              </a:rPr>
              <a:t>classroom</a:t>
            </a:r>
            <a:r>
              <a:rPr lang="fr-FR" sz="2800" dirty="0" smtClean="0">
                <a:latin typeface="Kristen ITC" pitchFamily="66" charset="0"/>
              </a:rPr>
              <a:t> in French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</cp:revision>
  <dcterms:created xsi:type="dcterms:W3CDTF">2011-09-14T23:22:57Z</dcterms:created>
  <dcterms:modified xsi:type="dcterms:W3CDTF">2011-09-15T17:02:39Z</dcterms:modified>
</cp:coreProperties>
</file>